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707"/>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9/29/24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9/29/24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AFF28-75E5-881D-D8FA-15383E1CADFA}"/>
              </a:ext>
            </a:extLst>
          </p:cNvPr>
          <p:cNvSpPr>
            <a:spLocks noGrp="1"/>
          </p:cNvSpPr>
          <p:nvPr>
            <p:ph type="ctrTitle"/>
          </p:nvPr>
        </p:nvSpPr>
        <p:spPr/>
        <p:txBody>
          <a:bodyPr/>
          <a:lstStyle/>
          <a:p>
            <a:r>
              <a:rPr kumimoji="1" lang="en-US" altLang="zh-CN" dirty="0"/>
              <a:t>Prompt Memo</a:t>
            </a:r>
            <a:endParaRPr kumimoji="1" lang="zh-CN" altLang="en-US" dirty="0"/>
          </a:p>
        </p:txBody>
      </p:sp>
      <p:sp>
        <p:nvSpPr>
          <p:cNvPr id="3" name="副标题 2">
            <a:extLst>
              <a:ext uri="{FF2B5EF4-FFF2-40B4-BE49-F238E27FC236}">
                <a16:creationId xmlns:a16="http://schemas.microsoft.com/office/drawing/2014/main" id="{CB860EEE-4E0C-9DDC-8EF7-7661AA88789B}"/>
              </a:ext>
            </a:extLst>
          </p:cNvPr>
          <p:cNvSpPr>
            <a:spLocks noGrp="1"/>
          </p:cNvSpPr>
          <p:nvPr>
            <p:ph type="subTitle" idx="1"/>
          </p:nvPr>
        </p:nvSpPr>
        <p:spPr/>
        <p:txBody>
          <a:bodyPr/>
          <a:lstStyle/>
          <a:p>
            <a:r>
              <a:rPr kumimoji="1" lang="en-US" altLang="zh-CN" dirty="0"/>
              <a:t>A</a:t>
            </a:r>
            <a:r>
              <a:rPr kumimoji="1" lang="zh-CN" altLang="en-US" dirty="0"/>
              <a:t> </a:t>
            </a:r>
            <a:r>
              <a:rPr kumimoji="1" lang="en-US" altLang="zh-CN" dirty="0"/>
              <a:t>simple</a:t>
            </a:r>
            <a:r>
              <a:rPr kumimoji="1" lang="zh-CN" altLang="en-US" dirty="0"/>
              <a:t> </a:t>
            </a:r>
            <a:r>
              <a:rPr kumimoji="1" lang="en-US" altLang="zh-CN" dirty="0"/>
              <a:t>Chrome extension to help you bookmark your prompts</a:t>
            </a:r>
          </a:p>
          <a:p>
            <a:r>
              <a:rPr kumimoji="1" lang="en-US" altLang="zh-CN" b="1" dirty="0" err="1"/>
              <a:t>Sicheng</a:t>
            </a:r>
            <a:r>
              <a:rPr kumimoji="1" lang="zh-CN" altLang="en-US" b="1" dirty="0"/>
              <a:t> </a:t>
            </a:r>
            <a:r>
              <a:rPr kumimoji="1" lang="en-US" altLang="zh-CN" b="1" dirty="0"/>
              <a:t>Feng</a:t>
            </a:r>
            <a:r>
              <a:rPr kumimoji="1" lang="en-US" altLang="zh-CN" dirty="0"/>
              <a:t>, </a:t>
            </a:r>
            <a:r>
              <a:rPr kumimoji="1" lang="en-US" altLang="zh-CN" b="1" dirty="0"/>
              <a:t>Tianhe Chen</a:t>
            </a:r>
            <a:endParaRPr kumimoji="1" lang="zh-CN" altLang="en-US" b="1" dirty="0"/>
          </a:p>
        </p:txBody>
      </p:sp>
    </p:spTree>
    <p:extLst>
      <p:ext uri="{BB962C8B-B14F-4D97-AF65-F5344CB8AC3E}">
        <p14:creationId xmlns:p14="http://schemas.microsoft.com/office/powerpoint/2010/main" val="127438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31E86C5-6CFA-B2E3-BD11-002728652F33}"/>
              </a:ext>
            </a:extLst>
          </p:cNvPr>
          <p:cNvSpPr txBox="1"/>
          <p:nvPr/>
        </p:nvSpPr>
        <p:spPr>
          <a:xfrm>
            <a:off x="5715126" y="0"/>
            <a:ext cx="761747" cy="523220"/>
          </a:xfrm>
          <a:prstGeom prst="rect">
            <a:avLst/>
          </a:prstGeom>
          <a:noFill/>
        </p:spPr>
        <p:txBody>
          <a:bodyPr wrap="none" rtlCol="0">
            <a:spAutoFit/>
          </a:bodyPr>
          <a:lstStyle/>
          <a:p>
            <a:r>
              <a:rPr kumimoji="1" lang="en-US" altLang="zh-CN" sz="2800" dirty="0"/>
              <a:t>Aim</a:t>
            </a:r>
            <a:endParaRPr kumimoji="1" lang="zh-CN" altLang="en-US" sz="2800" dirty="0"/>
          </a:p>
        </p:txBody>
      </p:sp>
      <p:sp>
        <p:nvSpPr>
          <p:cNvPr id="10" name="文本框 9">
            <a:extLst>
              <a:ext uri="{FF2B5EF4-FFF2-40B4-BE49-F238E27FC236}">
                <a16:creationId xmlns:a16="http://schemas.microsoft.com/office/drawing/2014/main" id="{98647712-17FB-A159-B4AF-DA4EC622F2BB}"/>
              </a:ext>
            </a:extLst>
          </p:cNvPr>
          <p:cNvSpPr txBox="1"/>
          <p:nvPr/>
        </p:nvSpPr>
        <p:spPr>
          <a:xfrm>
            <a:off x="0" y="640167"/>
            <a:ext cx="12192000" cy="923330"/>
          </a:xfrm>
          <a:prstGeom prst="rect">
            <a:avLst/>
          </a:prstGeom>
          <a:noFill/>
        </p:spPr>
        <p:txBody>
          <a:bodyPr wrap="square" rtlCol="0">
            <a:spAutoFit/>
          </a:bodyPr>
          <a:lstStyle/>
          <a:p>
            <a:pPr algn="ctr"/>
            <a:r>
              <a:rPr lang="en" altLang="zh-CN" b="1" dirty="0"/>
              <a:t>Save your best prompts for easy access &amp; Maximize productivity</a:t>
            </a:r>
          </a:p>
          <a:p>
            <a:pPr algn="ctr"/>
            <a:endParaRPr lang="en" altLang="zh-CN" b="1" dirty="0"/>
          </a:p>
          <a:p>
            <a:pPr algn="ctr"/>
            <a:r>
              <a:rPr lang="en" altLang="zh-CN" dirty="0"/>
              <a:t>perfect for</a:t>
            </a:r>
          </a:p>
        </p:txBody>
      </p:sp>
      <p:sp>
        <p:nvSpPr>
          <p:cNvPr id="11" name="文本框 10">
            <a:extLst>
              <a:ext uri="{FF2B5EF4-FFF2-40B4-BE49-F238E27FC236}">
                <a16:creationId xmlns:a16="http://schemas.microsoft.com/office/drawing/2014/main" id="{84B9F87E-6CD4-8EEF-1FCE-3B08B930EC62}"/>
              </a:ext>
            </a:extLst>
          </p:cNvPr>
          <p:cNvSpPr txBox="1"/>
          <p:nvPr/>
        </p:nvSpPr>
        <p:spPr>
          <a:xfrm>
            <a:off x="0" y="2269506"/>
            <a:ext cx="1728935" cy="369332"/>
          </a:xfrm>
          <a:prstGeom prst="rect">
            <a:avLst/>
          </a:prstGeom>
          <a:noFill/>
        </p:spPr>
        <p:txBody>
          <a:bodyPr wrap="square" rtlCol="0">
            <a:spAutoFit/>
          </a:bodyPr>
          <a:lstStyle/>
          <a:p>
            <a:r>
              <a:rPr lang="en" altLang="zh-CN" b="1" dirty="0"/>
              <a:t>research writing</a:t>
            </a:r>
            <a:endParaRPr kumimoji="1" lang="zh-CN" altLang="en-US" dirty="0"/>
          </a:p>
        </p:txBody>
      </p:sp>
      <p:sp>
        <p:nvSpPr>
          <p:cNvPr id="12" name="文本框 11">
            <a:extLst>
              <a:ext uri="{FF2B5EF4-FFF2-40B4-BE49-F238E27FC236}">
                <a16:creationId xmlns:a16="http://schemas.microsoft.com/office/drawing/2014/main" id="{29F68EE8-084D-6CE7-7E7D-D0C3BA41E1F8}"/>
              </a:ext>
            </a:extLst>
          </p:cNvPr>
          <p:cNvSpPr txBox="1"/>
          <p:nvPr/>
        </p:nvSpPr>
        <p:spPr>
          <a:xfrm>
            <a:off x="5333290" y="2269506"/>
            <a:ext cx="1525418" cy="369332"/>
          </a:xfrm>
          <a:prstGeom prst="rect">
            <a:avLst/>
          </a:prstGeom>
          <a:noFill/>
        </p:spPr>
        <p:txBody>
          <a:bodyPr wrap="none" rtlCol="0">
            <a:spAutoFit/>
          </a:bodyPr>
          <a:lstStyle/>
          <a:p>
            <a:r>
              <a:rPr lang="en" altLang="zh-CN" b="1" dirty="0"/>
              <a:t>recurring uses</a:t>
            </a:r>
            <a:endParaRPr kumimoji="1" lang="zh-CN" altLang="en-US" dirty="0"/>
          </a:p>
        </p:txBody>
      </p:sp>
      <p:sp>
        <p:nvSpPr>
          <p:cNvPr id="13" name="文本框 12">
            <a:extLst>
              <a:ext uri="{FF2B5EF4-FFF2-40B4-BE49-F238E27FC236}">
                <a16:creationId xmlns:a16="http://schemas.microsoft.com/office/drawing/2014/main" id="{5AA02E9E-DA5C-0C44-7C2B-A7A6C4ADF96A}"/>
              </a:ext>
            </a:extLst>
          </p:cNvPr>
          <p:cNvSpPr txBox="1"/>
          <p:nvPr/>
        </p:nvSpPr>
        <p:spPr>
          <a:xfrm>
            <a:off x="10502948" y="2259567"/>
            <a:ext cx="1689052" cy="369332"/>
          </a:xfrm>
          <a:prstGeom prst="rect">
            <a:avLst/>
          </a:prstGeom>
          <a:noFill/>
        </p:spPr>
        <p:txBody>
          <a:bodyPr wrap="none" rtlCol="0">
            <a:spAutoFit/>
          </a:bodyPr>
          <a:lstStyle/>
          <a:p>
            <a:r>
              <a:rPr lang="en" altLang="zh-CN" b="1" dirty="0"/>
              <a:t>code debugging</a:t>
            </a:r>
            <a:endParaRPr kumimoji="1" lang="zh-CN" altLang="en-US" dirty="0"/>
          </a:p>
        </p:txBody>
      </p:sp>
      <p:sp>
        <p:nvSpPr>
          <p:cNvPr id="14" name="AutoShape 2"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311F57D4-AD3B-3EDF-0CEF-A0CA6E5EDF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4"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21A94D41-D9AD-EAC5-31D4-4ECE4241130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D47420E4-4FD8-0295-12CF-ED367932E320}"/>
              </a:ext>
            </a:extLst>
          </p:cNvPr>
          <p:cNvPicPr>
            <a:picLocks noChangeAspect="1"/>
          </p:cNvPicPr>
          <p:nvPr/>
        </p:nvPicPr>
        <p:blipFill>
          <a:blip r:embed="rId2"/>
          <a:stretch>
            <a:fillRect/>
          </a:stretch>
        </p:blipFill>
        <p:spPr>
          <a:xfrm>
            <a:off x="2616200" y="2464599"/>
            <a:ext cx="1810026" cy="1810026"/>
          </a:xfrm>
          <a:prstGeom prst="rect">
            <a:avLst/>
          </a:prstGeom>
        </p:spPr>
      </p:pic>
      <p:sp>
        <p:nvSpPr>
          <p:cNvPr id="19" name="左大括号 18">
            <a:extLst>
              <a:ext uri="{FF2B5EF4-FFF2-40B4-BE49-F238E27FC236}">
                <a16:creationId xmlns:a16="http://schemas.microsoft.com/office/drawing/2014/main" id="{F7EDF99B-DD20-8DC5-778D-86EC48290059}"/>
              </a:ext>
            </a:extLst>
          </p:cNvPr>
          <p:cNvSpPr/>
          <p:nvPr/>
        </p:nvSpPr>
        <p:spPr>
          <a:xfrm rot="5400000">
            <a:off x="5792303" y="-4230040"/>
            <a:ext cx="607392" cy="12191999"/>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pic>
        <p:nvPicPr>
          <p:cNvPr id="20" name="图片 19">
            <a:extLst>
              <a:ext uri="{FF2B5EF4-FFF2-40B4-BE49-F238E27FC236}">
                <a16:creationId xmlns:a16="http://schemas.microsoft.com/office/drawing/2014/main" id="{E3F0984B-644D-2CA6-58C7-36EB8D71A6E8}"/>
              </a:ext>
            </a:extLst>
          </p:cNvPr>
          <p:cNvPicPr>
            <a:picLocks noChangeAspect="1"/>
          </p:cNvPicPr>
          <p:nvPr/>
        </p:nvPicPr>
        <p:blipFill>
          <a:blip r:embed="rId3"/>
          <a:stretch>
            <a:fillRect/>
          </a:stretch>
        </p:blipFill>
        <p:spPr>
          <a:xfrm>
            <a:off x="7765774" y="2436348"/>
            <a:ext cx="1810026" cy="1810026"/>
          </a:xfrm>
          <a:prstGeom prst="rect">
            <a:avLst/>
          </a:prstGeom>
        </p:spPr>
      </p:pic>
      <p:pic>
        <p:nvPicPr>
          <p:cNvPr id="22" name="图片 21">
            <a:extLst>
              <a:ext uri="{FF2B5EF4-FFF2-40B4-BE49-F238E27FC236}">
                <a16:creationId xmlns:a16="http://schemas.microsoft.com/office/drawing/2014/main" id="{8201D138-A540-0FC3-F425-4577B5FB9C16}"/>
              </a:ext>
            </a:extLst>
          </p:cNvPr>
          <p:cNvPicPr>
            <a:picLocks noChangeAspect="1"/>
          </p:cNvPicPr>
          <p:nvPr/>
        </p:nvPicPr>
        <p:blipFill>
          <a:blip r:embed="rId4"/>
          <a:stretch>
            <a:fillRect/>
          </a:stretch>
        </p:blipFill>
        <p:spPr>
          <a:xfrm>
            <a:off x="0" y="4538397"/>
            <a:ext cx="2319603" cy="2319603"/>
          </a:xfrm>
          <a:prstGeom prst="rect">
            <a:avLst/>
          </a:prstGeom>
        </p:spPr>
      </p:pic>
      <p:pic>
        <p:nvPicPr>
          <p:cNvPr id="24" name="图片 23">
            <a:extLst>
              <a:ext uri="{FF2B5EF4-FFF2-40B4-BE49-F238E27FC236}">
                <a16:creationId xmlns:a16="http://schemas.microsoft.com/office/drawing/2014/main" id="{FB593F21-2C13-69AD-F8E7-13C29358120F}"/>
              </a:ext>
            </a:extLst>
          </p:cNvPr>
          <p:cNvPicPr>
            <a:picLocks noChangeAspect="1"/>
          </p:cNvPicPr>
          <p:nvPr/>
        </p:nvPicPr>
        <p:blipFill>
          <a:blip r:embed="rId5"/>
          <a:stretch>
            <a:fillRect/>
          </a:stretch>
        </p:blipFill>
        <p:spPr>
          <a:xfrm>
            <a:off x="4927955" y="4538397"/>
            <a:ext cx="2336090" cy="2336090"/>
          </a:xfrm>
          <a:prstGeom prst="rect">
            <a:avLst/>
          </a:prstGeom>
        </p:spPr>
      </p:pic>
      <p:pic>
        <p:nvPicPr>
          <p:cNvPr id="26" name="图片 25">
            <a:extLst>
              <a:ext uri="{FF2B5EF4-FFF2-40B4-BE49-F238E27FC236}">
                <a16:creationId xmlns:a16="http://schemas.microsoft.com/office/drawing/2014/main" id="{2D725490-3DB7-55FE-8226-A5B59898A7D0}"/>
              </a:ext>
            </a:extLst>
          </p:cNvPr>
          <p:cNvPicPr>
            <a:picLocks noChangeAspect="1"/>
          </p:cNvPicPr>
          <p:nvPr/>
        </p:nvPicPr>
        <p:blipFill>
          <a:blip r:embed="rId6"/>
          <a:stretch>
            <a:fillRect/>
          </a:stretch>
        </p:blipFill>
        <p:spPr>
          <a:xfrm>
            <a:off x="9872397" y="4538397"/>
            <a:ext cx="2319604" cy="2319604"/>
          </a:xfrm>
          <a:prstGeom prst="rect">
            <a:avLst/>
          </a:prstGeom>
        </p:spPr>
      </p:pic>
    </p:spTree>
    <p:extLst>
      <p:ext uri="{BB962C8B-B14F-4D97-AF65-F5344CB8AC3E}">
        <p14:creationId xmlns:p14="http://schemas.microsoft.com/office/powerpoint/2010/main" val="91420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31E86C5-6CFA-B2E3-BD11-002728652F33}"/>
              </a:ext>
            </a:extLst>
          </p:cNvPr>
          <p:cNvSpPr txBox="1"/>
          <p:nvPr/>
        </p:nvSpPr>
        <p:spPr>
          <a:xfrm>
            <a:off x="4912137" y="3025914"/>
            <a:ext cx="2672526" cy="707886"/>
          </a:xfrm>
          <a:prstGeom prst="rect">
            <a:avLst/>
          </a:prstGeom>
          <a:noFill/>
        </p:spPr>
        <p:txBody>
          <a:bodyPr wrap="none" rtlCol="0">
            <a:spAutoFit/>
          </a:bodyPr>
          <a:lstStyle/>
          <a:p>
            <a:r>
              <a:rPr kumimoji="1" lang="en-US" altLang="zh-CN" sz="4000" dirty="0"/>
              <a:t>Demo</a:t>
            </a:r>
            <a:r>
              <a:rPr kumimoji="1" lang="zh-CN" altLang="en-US" sz="4000" dirty="0"/>
              <a:t> </a:t>
            </a:r>
            <a:r>
              <a:rPr kumimoji="1" lang="en-US" altLang="zh-CN" sz="4000" dirty="0"/>
              <a:t>time!</a:t>
            </a:r>
            <a:endParaRPr kumimoji="1" lang="zh-CN" altLang="en-US" sz="4000" dirty="0"/>
          </a:p>
        </p:txBody>
      </p:sp>
      <p:sp>
        <p:nvSpPr>
          <p:cNvPr id="14" name="AutoShape 2"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311F57D4-AD3B-3EDF-0CEF-A0CA6E5EDF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4"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21A94D41-D9AD-EAC5-31D4-4ECE4241130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2003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311F57D4-AD3B-3EDF-0CEF-A0CA6E5EDF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4"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21A94D41-D9AD-EAC5-31D4-4ECE4241130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3BF32B52-CCA6-A3B5-0FDE-E5D0F90A2397}"/>
              </a:ext>
            </a:extLst>
          </p:cNvPr>
          <p:cNvSpPr txBox="1"/>
          <p:nvPr/>
        </p:nvSpPr>
        <p:spPr>
          <a:xfrm>
            <a:off x="5088416" y="0"/>
            <a:ext cx="2015167" cy="523220"/>
          </a:xfrm>
          <a:prstGeom prst="rect">
            <a:avLst/>
          </a:prstGeom>
          <a:noFill/>
        </p:spPr>
        <p:txBody>
          <a:bodyPr wrap="none" rtlCol="0">
            <a:spAutoFit/>
          </a:bodyPr>
          <a:lstStyle/>
          <a:p>
            <a:r>
              <a:rPr kumimoji="1" lang="en-US" altLang="zh-CN" sz="2800" dirty="0"/>
              <a:t>Contributing</a:t>
            </a:r>
          </a:p>
        </p:txBody>
      </p:sp>
      <p:sp>
        <p:nvSpPr>
          <p:cNvPr id="3" name="文本框 2">
            <a:extLst>
              <a:ext uri="{FF2B5EF4-FFF2-40B4-BE49-F238E27FC236}">
                <a16:creationId xmlns:a16="http://schemas.microsoft.com/office/drawing/2014/main" id="{D44C6F4F-6C89-8B08-CE2D-43A9CCC5E5D9}"/>
              </a:ext>
            </a:extLst>
          </p:cNvPr>
          <p:cNvSpPr txBox="1"/>
          <p:nvPr/>
        </p:nvSpPr>
        <p:spPr>
          <a:xfrm>
            <a:off x="2363932" y="2152471"/>
            <a:ext cx="7159336" cy="1754326"/>
          </a:xfrm>
          <a:prstGeom prst="rect">
            <a:avLst/>
          </a:prstGeom>
          <a:noFill/>
        </p:spPr>
        <p:txBody>
          <a:bodyPr wrap="square" rtlCol="0">
            <a:spAutoFit/>
          </a:bodyPr>
          <a:lstStyle/>
          <a:p>
            <a:pPr algn="ctr"/>
            <a:r>
              <a:rPr kumimoji="1" lang="en" altLang="zh-CN" b="1" dirty="0">
                <a:solidFill>
                  <a:srgbClr val="FF0000"/>
                </a:solidFill>
              </a:rPr>
              <a:t>Pull requests </a:t>
            </a:r>
            <a:r>
              <a:rPr kumimoji="1" lang="en" altLang="zh-CN" dirty="0"/>
              <a:t>and </a:t>
            </a:r>
            <a:r>
              <a:rPr kumimoji="1" lang="en" altLang="zh-CN" b="1" dirty="0">
                <a:solidFill>
                  <a:srgbClr val="FF0000"/>
                </a:solidFill>
              </a:rPr>
              <a:t>issues</a:t>
            </a:r>
            <a:r>
              <a:rPr kumimoji="1" lang="en" altLang="zh-CN" dirty="0"/>
              <a:t> are welcome. </a:t>
            </a:r>
          </a:p>
          <a:p>
            <a:pPr algn="ctr"/>
            <a:endParaRPr kumimoji="1" lang="en" altLang="zh-CN" dirty="0"/>
          </a:p>
          <a:p>
            <a:pPr algn="ctr"/>
            <a:r>
              <a:rPr kumimoji="1" lang="en" altLang="zh-CN" dirty="0"/>
              <a:t>For major changes, please open an issue first to discuss what you would like to change</a:t>
            </a:r>
          </a:p>
          <a:p>
            <a:pPr algn="ctr"/>
            <a:endParaRPr kumimoji="1" lang="en-US" altLang="zh-CN" dirty="0"/>
          </a:p>
          <a:p>
            <a:pPr algn="ctr"/>
            <a:r>
              <a:rPr kumimoji="1" lang="en" altLang="zh-CN" dirty="0"/>
              <a:t>We will </a:t>
            </a:r>
            <a:r>
              <a:rPr kumimoji="1" lang="en" altLang="zh-CN" dirty="0">
                <a:solidFill>
                  <a:schemeClr val="bg2">
                    <a:lumMod val="40000"/>
                    <a:lumOff val="60000"/>
                  </a:schemeClr>
                </a:solidFill>
              </a:rPr>
              <a:t>review</a:t>
            </a:r>
            <a:r>
              <a:rPr kumimoji="1" lang="en" altLang="zh-CN" dirty="0"/>
              <a:t> it as soon as possible</a:t>
            </a:r>
            <a:endParaRPr kumimoji="1" lang="zh-CN" altLang="en-US" dirty="0"/>
          </a:p>
        </p:txBody>
      </p:sp>
    </p:spTree>
    <p:extLst>
      <p:ext uri="{BB962C8B-B14F-4D97-AF65-F5344CB8AC3E}">
        <p14:creationId xmlns:p14="http://schemas.microsoft.com/office/powerpoint/2010/main" val="2311918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31E86C5-6CFA-B2E3-BD11-002728652F33}"/>
              </a:ext>
            </a:extLst>
          </p:cNvPr>
          <p:cNvSpPr txBox="1"/>
          <p:nvPr/>
        </p:nvSpPr>
        <p:spPr>
          <a:xfrm>
            <a:off x="4942364" y="3025914"/>
            <a:ext cx="2002471" cy="707886"/>
          </a:xfrm>
          <a:prstGeom prst="rect">
            <a:avLst/>
          </a:prstGeom>
          <a:noFill/>
        </p:spPr>
        <p:txBody>
          <a:bodyPr wrap="none" rtlCol="0">
            <a:spAutoFit/>
          </a:bodyPr>
          <a:lstStyle/>
          <a:p>
            <a:r>
              <a:rPr kumimoji="1" lang="en-US" altLang="zh-CN" sz="4000" dirty="0"/>
              <a:t>Thank u!</a:t>
            </a:r>
            <a:endParaRPr kumimoji="1" lang="zh-CN" altLang="en-US" sz="4000" dirty="0"/>
          </a:p>
        </p:txBody>
      </p:sp>
      <p:sp>
        <p:nvSpPr>
          <p:cNvPr id="14" name="AutoShape 2"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311F57D4-AD3B-3EDF-0CEF-A0CA6E5EDF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4" descr="A realistic close-up portrait of a man showing deep struggle and emotional turmoil on his face. His brow is furrowed, his eyes are filled with stress, and his face is tense. The background is simple and dark to keep focus on the man's expression, with shadows adding depth to his face. His hands may be partially visible, clutching his head or face to emphasize his inner conflict.">
            <a:extLst>
              <a:ext uri="{FF2B5EF4-FFF2-40B4-BE49-F238E27FC236}">
                <a16:creationId xmlns:a16="http://schemas.microsoft.com/office/drawing/2014/main" id="{21A94D41-D9AD-EAC5-31D4-4ECE4241130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37550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天体</Template>
  <TotalTime>461</TotalTime>
  <Words>75</Words>
  <Application>Microsoft Macintosh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天体</vt:lpstr>
      <vt:lpstr>Prompt Memo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Memo</dc:title>
  <dc:creator>思程 冯</dc:creator>
  <cp:lastModifiedBy>Ashley Wei</cp:lastModifiedBy>
  <cp:revision>5</cp:revision>
  <dcterms:created xsi:type="dcterms:W3CDTF">2024-09-28T13:47:21Z</dcterms:created>
  <dcterms:modified xsi:type="dcterms:W3CDTF">2024-09-29T07:21:04Z</dcterms:modified>
</cp:coreProperties>
</file>